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BF397-E25E-449B-B084-EA8204555C96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24FD-4E54-4555-A814-DE5E852606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BF397-E25E-449B-B084-EA8204555C96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24FD-4E54-4555-A814-DE5E852606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BF397-E25E-449B-B084-EA8204555C96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24FD-4E54-4555-A814-DE5E852606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BF397-E25E-449B-B084-EA8204555C96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24FD-4E54-4555-A814-DE5E852606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BF397-E25E-449B-B084-EA8204555C96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24FD-4E54-4555-A814-DE5E852606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BF397-E25E-449B-B084-EA8204555C96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24FD-4E54-4555-A814-DE5E852606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BF397-E25E-449B-B084-EA8204555C96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24FD-4E54-4555-A814-DE5E852606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BF397-E25E-449B-B084-EA8204555C96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24FD-4E54-4555-A814-DE5E852606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BF397-E25E-449B-B084-EA8204555C96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24FD-4E54-4555-A814-DE5E852606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BF397-E25E-449B-B084-EA8204555C96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24FD-4E54-4555-A814-DE5E852606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BF397-E25E-449B-B084-EA8204555C96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24FD-4E54-4555-A814-DE5E852606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55BF397-E25E-449B-B084-EA8204555C96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9F24FD-4E54-4555-A814-DE5E852606C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36815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FLOS Slovakia, s. r. o. </a:t>
            </a:r>
            <a:endParaRPr lang="sk-SK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Obrázok 3" descr="logo_web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068960"/>
            <a:ext cx="4058446" cy="1652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lokTextu 4"/>
          <p:cNvSpPr txBox="1"/>
          <p:nvPr/>
        </p:nvSpPr>
        <p:spPr>
          <a:xfrm>
            <a:off x="539552" y="33265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</a:rPr>
              <a:t>Prezentácia z praxe</a:t>
            </a:r>
            <a:endParaRPr lang="sk-SK" sz="3200" dirty="0">
              <a:solidFill>
                <a:schemeClr val="accent2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51520" y="587727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accent2"/>
                </a:solidFill>
              </a:rPr>
              <a:t>Školský rok: 2014/2015</a:t>
            </a:r>
            <a:endParaRPr lang="sk-SK" sz="2400" dirty="0">
              <a:solidFill>
                <a:schemeClr val="accent2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724128" y="580526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accent2"/>
                </a:solidFill>
              </a:rPr>
              <a:t>Laura Kureková </a:t>
            </a:r>
            <a:br>
              <a:rPr lang="sk-SK" sz="2400" dirty="0" smtClean="0">
                <a:solidFill>
                  <a:schemeClr val="accent2"/>
                </a:solidFill>
              </a:rPr>
            </a:br>
            <a:r>
              <a:rPr lang="sk-SK" sz="2400" dirty="0" smtClean="0">
                <a:solidFill>
                  <a:schemeClr val="accent2"/>
                </a:solidFill>
              </a:rPr>
              <a:t>IV. A</a:t>
            </a:r>
            <a:endParaRPr lang="sk-SK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0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0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9106"/>
            <a:ext cx="9144000" cy="6079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SC_0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9106"/>
            <a:ext cx="9144000" cy="6079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Náplň praxe </a:t>
            </a:r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príjem tovaru prostredníctvom PC</a:t>
            </a:r>
          </a:p>
          <a:p>
            <a:r>
              <a:rPr lang="sk-SK" dirty="0" smtClean="0">
                <a:solidFill>
                  <a:srgbClr val="00B0F0"/>
                </a:solidFill>
              </a:rPr>
              <a:t>oceňovanie tovaru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úprava cien tovaru v PC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Ďakujem za pozornosť </a:t>
            </a:r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Zástupný symbol obsahu 3" descr="944-0-ru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610627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034E-6 C -0.19705 0.01781 -0.7033 0.00255 -0.14791 -0.00208 C -0.05087 -0.00138 0.04618 -0.00185 0.14306 -1.23034E-6 C 0.16563 0.00047 0.09792 0.00093 0.07535 0.00209 C 0.06875 0.00232 0.06198 0.00417 0.05538 0.00417 C -0.02673 0.00555 -0.10868 0.00555 -0.1908 0.00625 C -0.25156 0.0229 -0.35538 0.00856 -0.38767 0.00833 C -0.35677 0.00509 -0.32673 -0.00531 -0.29548 -0.00601 C -0.21284 -0.00786 -0.13038 -0.00878 -0.04774 -0.01017 C -0.01041 -0.01734 0.00243 -0.01503 0.05538 -0.01642 C 0.15608 -0.04394 0.25382 -0.0185 0.35226 -0.01017 C 0.3632 -0.00809 0.37379 -0.00578 0.38455 -0.00208 C 0.279 0.02174 0.15834 0.00764 0.0599 0.00833 C -0.04652 0.01018 -0.19132 -0.00948 -0.28611 0.01642 C -0.32257 0.01573 -0.35902 0.01596 -0.39548 0.01434 C -0.40173 0.01411 -0.38316 0.01319 -0.37691 0.01226 C -0.36632 0.01064 -0.35729 0.0044 -0.34618 0.00417 C -0.22048 0.00278 -0.09496 0.00278 0.03073 0.00209 C 0.10191 -0.00994 0.02552 0.00232 0.21841 -0.00208 C 0.26927 -0.00323 0.32118 -0.00809 0.37223 -0.01017 C 0.28594 0.01342 0.20764 0.00925 0.11528 0.01018 C 0.0665 0.02683 0.11129 0.01226 -0.02309 0.01226 " pathEditMode="relative" ptsTypes="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Miesto výkonu praxe </a:t>
            </a:r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Cukrovarská ul., Rimavská Sobota </a:t>
            </a:r>
          </a:p>
          <a:p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Doba praxe: 08. 09. 2014 – 19. 09. 2014</a:t>
            </a:r>
          </a:p>
          <a:p>
            <a:endParaRPr lang="sk-SK" dirty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DSC_0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7632848" cy="4338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FLOS Slovakia, s. r. o. </a:t>
            </a:r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FLOS Slovakia, s. r. o.  veľkoobchod s kvetmi, sa už od roku 1995 zaoberá dovozom a distribúciou čerstvých rezaných kvetov a črepníkových rastlín najvyššej </a:t>
            </a: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kvality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>
                <a:solidFill>
                  <a:srgbClr val="FFFF00"/>
                </a:solidFill>
              </a:rPr>
              <a:t>FLOS Slovakia, s.r.o., dováža tie najčerstvejšie kvety z najväčšej kvetinovej burzy na svete z Holandska</a:t>
            </a:r>
            <a:r>
              <a:rPr lang="sk-SK" dirty="0" smtClean="0">
                <a:solidFill>
                  <a:srgbClr val="FFFF00"/>
                </a:solidFill>
              </a:rPr>
              <a:t>.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Čo kvety FLOS ponúkajú</a:t>
            </a:r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rezané kvety ( frézie, gerbery, ruže ) 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črepové kvety ( palmy, ľalie, orchidea ) 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aranžérske doplnky ( sisal, celofán, stuhy ) 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doplnkový tovar ( umelé kvety, sošky, keramické obaly ) 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ok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24036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ázok 2" descr="obrazok.ph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2892" y="188640"/>
            <a:ext cx="3649588" cy="364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3" descr="xx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019772"/>
            <a:ext cx="3577580" cy="3577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Dovoz a doprava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 fontScale="92500"/>
          </a:bodyPr>
          <a:lstStyle/>
          <a:p>
            <a:r>
              <a:rPr lang="sk-SK" sz="2800" dirty="0"/>
              <a:t> </a:t>
            </a:r>
            <a:r>
              <a:rPr lang="sk-SK" sz="2800" dirty="0">
                <a:solidFill>
                  <a:srgbClr val="FF0000"/>
                </a:solidFill>
              </a:rPr>
              <a:t>firma FLOS Slovakia má vlastnú dopravu (kamióny) </a:t>
            </a:r>
            <a:endParaRPr lang="sk-SK" sz="2800" dirty="0" smtClean="0">
              <a:solidFill>
                <a:srgbClr val="FF0000"/>
              </a:solidFill>
            </a:endParaRPr>
          </a:p>
          <a:p>
            <a:r>
              <a:rPr lang="sk-SK" sz="2800" dirty="0" smtClean="0">
                <a:solidFill>
                  <a:srgbClr val="FF0000"/>
                </a:solidFill>
              </a:rPr>
              <a:t>dovoz: </a:t>
            </a:r>
          </a:p>
          <a:p>
            <a:r>
              <a:rPr lang="sk-SK" sz="2800" dirty="0" smtClean="0">
                <a:solidFill>
                  <a:schemeClr val="accent1"/>
                </a:solidFill>
              </a:rPr>
              <a:t>Holandsko – tovar do firmy FLOS Slovakia, s. r. o. sa dováža z Holandska konkrétne z mesta </a:t>
            </a:r>
            <a:r>
              <a:rPr lang="sk-SK" sz="2800" dirty="0" err="1" smtClean="0">
                <a:solidFill>
                  <a:schemeClr val="accent1"/>
                </a:solidFill>
              </a:rPr>
              <a:t>Aalsmeer</a:t>
            </a:r>
            <a:r>
              <a:rPr lang="sk-SK" sz="2800" dirty="0" smtClean="0">
                <a:solidFill>
                  <a:schemeClr val="accent1"/>
                </a:solidFill>
              </a:rPr>
              <a:t> kde sa koná kvetinová burza </a:t>
            </a:r>
          </a:p>
          <a:p>
            <a:r>
              <a:rPr lang="sk-SK" sz="2800" dirty="0" smtClean="0">
                <a:solidFill>
                  <a:srgbClr val="FFFFFF"/>
                </a:solidFill>
              </a:rPr>
              <a:t>každý deň sa na tejto burze predá okolo 16 miliónov rezaných kvetov a 1 milión črepových kvetov </a:t>
            </a:r>
          </a:p>
          <a:p>
            <a:r>
              <a:rPr lang="sk-SK" sz="2800" dirty="0">
                <a:solidFill>
                  <a:srgbClr val="FFFF00"/>
                </a:solidFill>
              </a:rPr>
              <a:t>do Holandska sa dovážajú kvety a iný tovar z miest ako Columbia, Keňa v Afrike a </a:t>
            </a:r>
            <a:r>
              <a:rPr lang="sk-SK" sz="2800" dirty="0" err="1">
                <a:solidFill>
                  <a:srgbClr val="FFFF00"/>
                </a:solidFill>
              </a:rPr>
              <a:t>Ecuador</a:t>
            </a:r>
            <a:r>
              <a:rPr lang="sk-SK" sz="2800" dirty="0">
                <a:solidFill>
                  <a:srgbClr val="FFFF00"/>
                </a:solidFill>
              </a:rPr>
              <a:t> v Južnej Amerike </a:t>
            </a:r>
            <a:r>
              <a:rPr lang="sk-SK" sz="2800" dirty="0" smtClean="0">
                <a:solidFill>
                  <a:srgbClr val="FFFF00"/>
                </a:solidFill>
              </a:rPr>
              <a:t> </a:t>
            </a:r>
          </a:p>
          <a:p>
            <a:endParaRPr lang="sk-SK" sz="2000" dirty="0"/>
          </a:p>
          <a:p>
            <a:pPr>
              <a:buNone/>
            </a:pPr>
            <a:endParaRPr lang="sk-SK" sz="2000" dirty="0"/>
          </a:p>
          <a:p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DSC_02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192688" cy="3113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Zástupný symbol obsahu 5" descr="1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356992"/>
            <a:ext cx="436304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 descr="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3356992"/>
            <a:ext cx="4427984" cy="299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Oceňovanie zásob </a:t>
            </a:r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sk-SK" sz="3600" dirty="0" smtClean="0">
                <a:solidFill>
                  <a:srgbClr val="92D050"/>
                </a:solidFill>
              </a:rPr>
              <a:t>črepové a rezané kvety: </a:t>
            </a:r>
          </a:p>
          <a:p>
            <a:r>
              <a:rPr lang="sk-SK" sz="3600" dirty="0" smtClean="0">
                <a:solidFill>
                  <a:srgbClr val="92D050"/>
                </a:solidFill>
              </a:rPr>
              <a:t>tovar sa najskôr musí získať, objednáva sa </a:t>
            </a:r>
          </a:p>
          <a:p>
            <a:r>
              <a:rPr lang="sk-SK" sz="3600" dirty="0" smtClean="0">
                <a:solidFill>
                  <a:srgbClr val="92D050"/>
                </a:solidFill>
              </a:rPr>
              <a:t>dovoz rezaných kvetov je 2x do týždňa a črepových kvetov 1x do týždňa </a:t>
            </a:r>
          </a:p>
          <a:p>
            <a:r>
              <a:rPr lang="sk-SK" sz="3600" dirty="0" smtClean="0">
                <a:solidFill>
                  <a:srgbClr val="92D050"/>
                </a:solidFill>
              </a:rPr>
              <a:t>keď sa tovar získa rozdeľuje sa do skladov – skladové hospodárstvo </a:t>
            </a:r>
          </a:p>
          <a:p>
            <a:r>
              <a:rPr lang="sk-SK" sz="3600" dirty="0">
                <a:solidFill>
                  <a:srgbClr val="FFFFFF"/>
                </a:solidFill>
              </a:rPr>
              <a:t>výsledná cena v maloobchode je 4 násobkom nákupnej ceny na burze </a:t>
            </a:r>
          </a:p>
          <a:p>
            <a:r>
              <a:rPr lang="sk-SK" sz="3600" dirty="0">
                <a:solidFill>
                  <a:srgbClr val="FFFFFF"/>
                </a:solidFill>
              </a:rPr>
              <a:t>všetky črepové a rezané kvety sú v latinských názvoch (aj pri objednávkach)</a:t>
            </a:r>
          </a:p>
          <a:p>
            <a:pPr>
              <a:buNone/>
            </a:pPr>
            <a:r>
              <a:rPr lang="sk-SK" sz="3600" dirty="0" smtClean="0">
                <a:solidFill>
                  <a:srgbClr val="FFFFFF"/>
                </a:solidFill>
              </a:rPr>
              <a:t>-  </a:t>
            </a:r>
            <a:r>
              <a:rPr lang="sk-SK" sz="3600" dirty="0">
                <a:solidFill>
                  <a:srgbClr val="FFFFFF"/>
                </a:solidFill>
              </a:rPr>
              <a:t>každý tovar má svoj vlastný kód, všetko funguje na kódoch </a:t>
            </a:r>
          </a:p>
          <a:p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6856" y="188640"/>
            <a:ext cx="8229600" cy="666936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aranžérske doplnky: </a:t>
            </a:r>
          </a:p>
          <a:p>
            <a:r>
              <a:rPr lang="sk-SK" sz="2400" dirty="0">
                <a:solidFill>
                  <a:srgbClr val="FFFF00"/>
                </a:solidFill>
              </a:rPr>
              <a:t>aranžérske doplnky sa kupujú vo veľkoskladoch ale len celé balenia, v maloobchode sa dávajú priamo do kytíc alebo vencov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 </a:t>
            </a:r>
            <a:r>
              <a:rPr lang="sk-SK" sz="2400" dirty="0">
                <a:solidFill>
                  <a:srgbClr val="FFFF00"/>
                </a:solidFill>
              </a:rPr>
              <a:t>pri oceňovaní aranžérskych doplnkov platí že všetky ceny sú nastavené v počítači, ceny sa nemenia 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 </a:t>
            </a:r>
            <a:r>
              <a:rPr lang="sk-SK" sz="2400" dirty="0">
                <a:solidFill>
                  <a:srgbClr val="FFFF00"/>
                </a:solidFill>
              </a:rPr>
              <a:t>oceňovanie funguje na základe programu v </a:t>
            </a:r>
            <a:r>
              <a:rPr lang="sk-SK" sz="2400" dirty="0" smtClean="0">
                <a:solidFill>
                  <a:srgbClr val="FFFF00"/>
                </a:solidFill>
              </a:rPr>
              <a:t>počítači</a:t>
            </a:r>
          </a:p>
          <a:p>
            <a:endParaRPr lang="sk-SK" sz="2400" dirty="0"/>
          </a:p>
          <a:p>
            <a:r>
              <a:rPr lang="sk-SK" sz="2400" b="1" dirty="0" smtClean="0">
                <a:solidFill>
                  <a:srgbClr val="FF0000"/>
                </a:solidFill>
              </a:rPr>
              <a:t>doplnkový tovar:</a:t>
            </a:r>
          </a:p>
          <a:p>
            <a:r>
              <a:rPr lang="sk-SK" sz="2400" dirty="0">
                <a:solidFill>
                  <a:srgbClr val="FFFFFF"/>
                </a:solidFill>
              </a:rPr>
              <a:t>doplnkový tovar sa objednáva vo veľkoobchodoch na Slovensku </a:t>
            </a:r>
          </a:p>
          <a:p>
            <a:r>
              <a:rPr lang="sk-SK" sz="2400" dirty="0" smtClean="0">
                <a:solidFill>
                  <a:srgbClr val="FFFFFF"/>
                </a:solidFill>
              </a:rPr>
              <a:t> </a:t>
            </a:r>
            <a:r>
              <a:rPr lang="sk-SK" sz="2400" dirty="0">
                <a:solidFill>
                  <a:srgbClr val="FFFFFF"/>
                </a:solidFill>
              </a:rPr>
              <a:t>tovar musí prejsť centrálou kde sa to oceňuje, po ocenení do skladov alebo predajní</a:t>
            </a:r>
          </a:p>
          <a:p>
            <a:r>
              <a:rPr lang="sk-SK" sz="2400" dirty="0" smtClean="0">
                <a:solidFill>
                  <a:srgbClr val="FFFFFF"/>
                </a:solidFill>
              </a:rPr>
              <a:t> </a:t>
            </a:r>
            <a:r>
              <a:rPr lang="sk-SK" sz="2400" dirty="0">
                <a:solidFill>
                  <a:srgbClr val="FFFFFF"/>
                </a:solidFill>
              </a:rPr>
              <a:t>pracuje sa cez program ktorý spravuje firma </a:t>
            </a:r>
          </a:p>
          <a:p>
            <a:endParaRPr lang="sk-SK" sz="2400" b="1" dirty="0"/>
          </a:p>
          <a:p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Vlastná 1">
      <a:dk1>
        <a:sysClr val="windowText" lastClr="000000"/>
      </a:dk1>
      <a:lt1>
        <a:srgbClr val="007DEA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2577</Template>
  <TotalTime>137</TotalTime>
  <Words>240</Words>
  <Application>Microsoft Office PowerPoint</Application>
  <PresentationFormat>Prezentácia na obrazovke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Diseño predeterminado</vt:lpstr>
      <vt:lpstr>FLOS Slovakia, s. r. o. </vt:lpstr>
      <vt:lpstr>Miesto výkonu praxe </vt:lpstr>
      <vt:lpstr>FLOS Slovakia, s. r. o. </vt:lpstr>
      <vt:lpstr>Čo kvety FLOS ponúkajú</vt:lpstr>
      <vt:lpstr>Prezentácia programu PowerPoint</vt:lpstr>
      <vt:lpstr>Dovoz a doprava </vt:lpstr>
      <vt:lpstr>Prezentácia programu PowerPoint</vt:lpstr>
      <vt:lpstr>Oceňovanie zásob </vt:lpstr>
      <vt:lpstr>Prezentácia programu PowerPoint</vt:lpstr>
      <vt:lpstr>Prezentácia programu PowerPoint</vt:lpstr>
      <vt:lpstr>Prezentácia programu PowerPoint</vt:lpstr>
      <vt:lpstr>Prezentácia programu PowerPoint</vt:lpstr>
      <vt:lpstr>Náplň praxe </vt:lpstr>
      <vt:lpstr>Ďakujem za pozornosť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FLOS Slovakia, s. r. o.</dc:title>
  <dc:creator>Laura</dc:creator>
  <cp:lastModifiedBy>Mária Mišuráková</cp:lastModifiedBy>
  <cp:revision>15</cp:revision>
  <dcterms:created xsi:type="dcterms:W3CDTF">2014-09-29T15:20:53Z</dcterms:created>
  <dcterms:modified xsi:type="dcterms:W3CDTF">2015-02-23T19:29:40Z</dcterms:modified>
</cp:coreProperties>
</file>